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8" r:id="rId2"/>
    <p:sldId id="259" r:id="rId3"/>
    <p:sldId id="260" r:id="rId4"/>
    <p:sldId id="261" r:id="rId5"/>
    <p:sldId id="262" r:id="rId6"/>
    <p:sldId id="305" r:id="rId7"/>
    <p:sldId id="295" r:id="rId8"/>
    <p:sldId id="263" r:id="rId9"/>
    <p:sldId id="264" r:id="rId10"/>
    <p:sldId id="297" r:id="rId11"/>
    <p:sldId id="265" r:id="rId12"/>
    <p:sldId id="266" r:id="rId13"/>
    <p:sldId id="267" r:id="rId14"/>
    <p:sldId id="268" r:id="rId15"/>
    <p:sldId id="269" r:id="rId16"/>
    <p:sldId id="270" r:id="rId17"/>
    <p:sldId id="303" r:id="rId18"/>
    <p:sldId id="271" r:id="rId19"/>
    <p:sldId id="272" r:id="rId20"/>
    <p:sldId id="273" r:id="rId21"/>
    <p:sldId id="301" r:id="rId22"/>
    <p:sldId id="277" r:id="rId23"/>
    <p:sldId id="298" r:id="rId24"/>
    <p:sldId id="302" r:id="rId25"/>
    <p:sldId id="278" r:id="rId26"/>
    <p:sldId id="299" r:id="rId27"/>
    <p:sldId id="304" r:id="rId28"/>
    <p:sldId id="279" r:id="rId29"/>
    <p:sldId id="294" r:id="rId30"/>
    <p:sldId id="280" r:id="rId31"/>
    <p:sldId id="281" r:id="rId32"/>
    <p:sldId id="282" r:id="rId33"/>
    <p:sldId id="283" r:id="rId34"/>
    <p:sldId id="284" r:id="rId35"/>
    <p:sldId id="285" r:id="rId36"/>
    <p:sldId id="300" r:id="rId37"/>
    <p:sldId id="286" r:id="rId38"/>
    <p:sldId id="289" r:id="rId39"/>
    <p:sldId id="290" r:id="rId40"/>
    <p:sldId id="293" r:id="rId41"/>
    <p:sldId id="292" r:id="rId42"/>
  </p:sldIdLst>
  <p:sldSz cx="12192000" cy="6858000"/>
  <p:notesSz cx="6858000" cy="9144000"/>
  <p:embeddedFontLst>
    <p:embeddedFont>
      <p:font typeface="10X10" pitchFamily="50" charset="-127"/>
      <p:regular r:id="rId44"/>
    </p:embeddedFont>
    <p:embeddedFont>
      <p:font typeface="Impact" pitchFamily="34" charset="0"/>
      <p:regular r:id="rId45"/>
    </p:embeddedFont>
    <p:embeddedFont>
      <p:font typeface="맑은 고딕" pitchFamily="50" charset="-127"/>
      <p:regular r:id="rId46"/>
      <p:bold r:id="rId47"/>
    </p:embeddedFont>
    <p:embeddedFont>
      <p:font typeface="HY견고딕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6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12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BA23D-809B-457C-9223-459AD9226168}" type="datetimeFigureOut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C05AA-269E-40E2-B76C-8A50969DCCA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57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05AA-269E-40E2-B76C-8A50969DCCA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C64C-2CEC-4D80-9906-C3BB2B8F7D0F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83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8760-B713-4CBB-A7B6-AEE64F24B6C6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B0B1-8111-433F-84DB-FBF975992EE1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22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BF9DD-15B8-4A64-ADE8-B5A411C51920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019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2533-1B6F-49B4-AAA7-4245C1D9AFAF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28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1A1F-FD1F-4724-B257-1D8905CAEF00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41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D840-AEC7-4CB1-BA01-D9979E99FC09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4504-D01B-44A8-A200-36D72A9D457A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58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C28C-09AE-4070-BE45-9BC2085D7761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77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472C-2811-47A5-9E53-1CA18A0AF7BF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2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8ECB-1BEE-4A21-ABFB-4BD5E5234D3E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677F-E157-4704-BDDD-EB2FECE24249}" type="datetime1">
              <a:rPr lang="ko-KR" altLang="en-US" smtClean="0"/>
              <a:t>2019-11-11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DC71C-EA02-401B-90D0-BAD57E47C1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5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954" y="244992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685" y="2854322"/>
            <a:ext cx="1055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10X10" pitchFamily="50" charset="-127"/>
                <a:ea typeface="10X10" pitchFamily="50" charset="-127"/>
              </a:rPr>
              <a:t>자바기반 하이브리드 앱 개발 </a:t>
            </a:r>
            <a:endParaRPr lang="en-US" altLang="ko-KR" sz="4800" dirty="0" smtClean="0">
              <a:latin typeface="10X10" pitchFamily="50" charset="-127"/>
              <a:ea typeface="10X1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0000"/>
                </a:solidFill>
                <a:latin typeface="10X10" pitchFamily="50" charset="-127"/>
                <a:ea typeface="10X10" pitchFamily="50" charset="-127"/>
              </a:rPr>
              <a:t>포트폴리오</a:t>
            </a:r>
            <a:endParaRPr lang="ko-KR" altLang="en-US" sz="4800" dirty="0">
              <a:solidFill>
                <a:srgbClr val="FF0000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2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14" y="1340902"/>
            <a:ext cx="2748993" cy="17997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4"/>
          <a:stretch/>
        </p:blipFill>
        <p:spPr>
          <a:xfrm>
            <a:off x="64388" y="4509959"/>
            <a:ext cx="2960369" cy="19773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/>
          <a:stretch/>
        </p:blipFill>
        <p:spPr>
          <a:xfrm>
            <a:off x="3237119" y="4655819"/>
            <a:ext cx="2609232" cy="16856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326" y="429006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 가능한 아이디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764920" y="4325293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중복 된 아이디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3" idx="2"/>
            <a:endCxn id="25" idx="0"/>
          </p:cNvCxnSpPr>
          <p:nvPr/>
        </p:nvCxnSpPr>
        <p:spPr>
          <a:xfrm flipH="1">
            <a:off x="1666532" y="3140642"/>
            <a:ext cx="1441379" cy="1149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화살표 연결선 2047"/>
          <p:cNvCxnSpPr>
            <a:stCxn id="3" idx="2"/>
            <a:endCxn id="43" idx="0"/>
          </p:cNvCxnSpPr>
          <p:nvPr/>
        </p:nvCxnSpPr>
        <p:spPr>
          <a:xfrm>
            <a:off x="3107911" y="3140642"/>
            <a:ext cx="1433824" cy="1184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그림 20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13" y="2402805"/>
            <a:ext cx="2293830" cy="2553767"/>
          </a:xfrm>
          <a:prstGeom prst="rect">
            <a:avLst/>
          </a:prstGeom>
        </p:spPr>
      </p:pic>
      <p:pic>
        <p:nvPicPr>
          <p:cNvPr id="2051" name="그림 20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383" y="2346598"/>
            <a:ext cx="2405564" cy="2672848"/>
          </a:xfrm>
          <a:prstGeom prst="rect">
            <a:avLst/>
          </a:prstGeom>
        </p:spPr>
      </p:pic>
      <p:cxnSp>
        <p:nvCxnSpPr>
          <p:cNvPr id="2053" name="직선 화살표 연결선 2052"/>
          <p:cNvCxnSpPr>
            <a:stCxn id="2050" idx="3"/>
            <a:endCxn id="2051" idx="1"/>
          </p:cNvCxnSpPr>
          <p:nvPr/>
        </p:nvCxnSpPr>
        <p:spPr>
          <a:xfrm>
            <a:off x="8276243" y="3679689"/>
            <a:ext cx="1188140" cy="3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TextBox 2053"/>
          <p:cNvSpPr txBox="1"/>
          <p:nvPr/>
        </p:nvSpPr>
        <p:spPr>
          <a:xfrm>
            <a:off x="7868468" y="174498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주소 검색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공공 </a:t>
            </a:r>
            <a:r>
              <a:rPr lang="en-US" altLang="ko-KR" dirty="0" smtClean="0"/>
              <a:t>API)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6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" y="1722815"/>
            <a:ext cx="3768735" cy="358353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712363" y="2455784"/>
            <a:ext cx="4371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회원가입시 입력했던 이메일을 입력합니다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회원가입시 입력했던 연락처를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입력받은 내용을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쪽으로 넘겨서 대조합니다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동일한 데이터가 있으면 아이디 찾기완료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페이지로 이동합니</a:t>
            </a:r>
            <a:r>
              <a:rPr lang="ko-KR" altLang="en-US" sz="1600" dirty="0"/>
              <a:t>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로그인 페이지로 이동합니다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8394" y="3393428"/>
            <a:ext cx="3094906" cy="364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48394" y="3907264"/>
            <a:ext cx="309490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43509" y="4739187"/>
            <a:ext cx="1019492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286122" y="4718383"/>
            <a:ext cx="1097158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5338" y="338835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338" y="390726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0108" y="469685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967243" y="4654526"/>
            <a:ext cx="318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146432" y="644527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>
            <a:off x="3862922" y="3310465"/>
            <a:ext cx="599123" cy="29676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8090301" y="2383800"/>
            <a:ext cx="3497706" cy="1044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24292" y="115805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찾기  페이지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70633" y="1535098"/>
            <a:ext cx="36551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 가입 시 입력했던 정보를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공백 란 에</a:t>
            </a:r>
            <a:endParaRPr lang="en-US" altLang="ko-KR" sz="1400" dirty="0" smtClean="0"/>
          </a:p>
          <a:p>
            <a:r>
              <a:rPr lang="ko-KR" altLang="en-US" sz="1400" dirty="0" smtClean="0"/>
              <a:t>기입하면 기입한 내용과 일치한 아이디를 찾아서</a:t>
            </a:r>
            <a:endParaRPr lang="en-US" altLang="ko-KR" sz="1400" dirty="0" smtClean="0"/>
          </a:p>
          <a:p>
            <a:r>
              <a:rPr lang="ko-KR" altLang="en-US" sz="1400" dirty="0" smtClean="0"/>
              <a:t>사용자에게 보여줍니다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42" y="1776658"/>
            <a:ext cx="2305372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2" y="1684672"/>
            <a:ext cx="3797125" cy="42740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557823" y="2673385"/>
            <a:ext cx="44775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 가입 시 입력했던 아이디 을 입력합니다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 가입 시 입력했던 이메일 를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 가입 시 입력했던 연락처를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입력 받은 내용을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쪽으로 넘겨서 대조합니다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동일한 데이터가 있으면 비밀번호 찾기 완료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페이지로 이동합니</a:t>
            </a:r>
            <a:r>
              <a:rPr lang="ko-KR" altLang="en-US" sz="1600" dirty="0"/>
              <a:t>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⑤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로그인 페이지로 이동합니다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3378" y="3567615"/>
            <a:ext cx="3470486" cy="490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0518" y="4157833"/>
            <a:ext cx="3493346" cy="481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30518" y="4736279"/>
            <a:ext cx="3493346" cy="46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83489" y="5537286"/>
            <a:ext cx="1245090" cy="3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446020" y="5537287"/>
            <a:ext cx="1181100" cy="3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9678" y="356761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39678" y="417447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-39678" y="473627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20090" y="5502632"/>
            <a:ext cx="318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978387" y="549388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>
            <a:off x="3823864" y="3126530"/>
            <a:ext cx="599123" cy="29676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894454" y="2621762"/>
            <a:ext cx="3497706" cy="1044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53115" y="1458008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 찾기  페이지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15723" y="1869705"/>
            <a:ext cx="36551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회원 가입 시 입력했던 정보를</a:t>
            </a:r>
            <a:r>
              <a:rPr lang="en-US" altLang="ko-KR" sz="1400" dirty="0"/>
              <a:t> </a:t>
            </a:r>
            <a:r>
              <a:rPr lang="ko-KR" altLang="en-US" sz="1400" dirty="0"/>
              <a:t>공백 란 에</a:t>
            </a:r>
            <a:endParaRPr lang="en-US" altLang="ko-KR" sz="1400" dirty="0"/>
          </a:p>
          <a:p>
            <a:r>
              <a:rPr lang="ko-KR" altLang="en-US" sz="1400" dirty="0"/>
              <a:t>기입하면 기입한 내용과 일치한 아이디를 찾아서</a:t>
            </a:r>
            <a:endParaRPr lang="en-US" altLang="ko-KR" sz="1400" dirty="0"/>
          </a:p>
          <a:p>
            <a:r>
              <a:rPr lang="ko-KR" altLang="en-US" sz="1400" dirty="0"/>
              <a:t>사용자에게 보여줍니다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40" y="2121996"/>
            <a:ext cx="3105583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" y="1273052"/>
            <a:ext cx="7950653" cy="512774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8042035" y="2469003"/>
            <a:ext cx="398378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전체 상품 페이지로 이동합니다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사용자 장바구니로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마이페이지 </a:t>
            </a:r>
            <a:r>
              <a:rPr lang="ko-KR" altLang="en-US" sz="1600" dirty="0"/>
              <a:t>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주문내역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⑥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추천상품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개를  슬라이드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이미지로 보여줍니다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⑦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클릭시  로그아웃 을 하고 로그인 페이지로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이동합니다</a:t>
            </a:r>
            <a:r>
              <a:rPr lang="en-US" altLang="ko-KR" sz="1600" dirty="0" smtClean="0"/>
              <a:t>.</a:t>
            </a:r>
          </a:p>
          <a:p>
            <a:pPr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⑧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최신상품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개를 이미지로 보여줍니다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73134" y="2679342"/>
            <a:ext cx="268810" cy="19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66712" y="2899516"/>
            <a:ext cx="449581" cy="168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68917" y="3117168"/>
            <a:ext cx="537621" cy="145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74332" y="3306159"/>
            <a:ext cx="542471" cy="183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183188" y="1526853"/>
            <a:ext cx="5779712" cy="347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30317" y="5438085"/>
            <a:ext cx="1618944" cy="96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343" y="2579101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672" y="277774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672" y="299764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3340" y="3210074"/>
            <a:ext cx="35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728989" y="290192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37261" y="576221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617268" y="1273052"/>
            <a:ext cx="453031" cy="13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587195" y="115276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8372241" y="2206975"/>
            <a:ext cx="3497706" cy="1044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387756" y="115752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  페이지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83837" y="1583500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사용자가 로그인하고 제일 처음 보여지는</a:t>
            </a:r>
            <a:endParaRPr lang="en-US" altLang="ko-KR" sz="1400" dirty="0" smtClean="0"/>
          </a:p>
          <a:p>
            <a:r>
              <a:rPr lang="ko-KR" altLang="en-US" sz="1400" dirty="0" smtClean="0"/>
              <a:t>페이지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6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" y="1221788"/>
            <a:ext cx="7090410" cy="49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31" y="6029179"/>
            <a:ext cx="2951489" cy="64932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8372241" y="2501223"/>
            <a:ext cx="380424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클릭시 상품 상세페이지로 이동합니다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상품명을 입력해서 검색합니다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클릭시 현재 나와있는 상품 의 다음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8</a:t>
            </a:r>
            <a:r>
              <a:rPr lang="ko-KR" altLang="en-US" sz="1600" dirty="0" smtClean="0"/>
              <a:t>가지 상품을 화면에 나타냅니다</a:t>
            </a:r>
            <a:r>
              <a:rPr lang="en-US" altLang="ko-KR" sz="1600" dirty="0" smtClean="0"/>
              <a:t>.  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</a:t>
            </a:r>
          </a:p>
          <a:p>
            <a:pPr>
              <a:buClr>
                <a:srgbClr val="FF0000"/>
              </a:buClr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719" y="2336084"/>
            <a:ext cx="1488581" cy="1710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621257" y="6071510"/>
            <a:ext cx="2796563" cy="606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30718" y="1884652"/>
            <a:ext cx="3424061" cy="350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5199" y="293790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7663" y="186613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120500" y="6171515"/>
            <a:ext cx="422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8372241" y="2206975"/>
            <a:ext cx="3497706" cy="1044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40083" y="138942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메뉴 페이지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83837" y="1825525"/>
            <a:ext cx="338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사용자가 알기 쉽게 전체 메뉴를 보여줍니다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34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7" y="1504890"/>
            <a:ext cx="6879925" cy="50009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008251" y="2636400"/>
            <a:ext cx="50369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사용자가 남은수량 을 한눈에 볼 수 있습니다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수량의 기본값은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로 되어있으며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사용자가 직접 숫자를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입력합니다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수량의 수는 남은 수량의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       수보다 클수없습니다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버튼 클릭시 구매페이지로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(</a:t>
            </a:r>
            <a:r>
              <a:rPr lang="ko-KR" altLang="en-US" sz="1600" dirty="0" smtClean="0"/>
              <a:t>단일 상품 구매 시 사용합니다</a:t>
            </a:r>
            <a:r>
              <a:rPr lang="en-US" altLang="ko-KR" sz="1600" dirty="0" smtClean="0"/>
              <a:t>.)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④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버튼 클릭시 장바구니에 상품이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추가가 되며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장바구니 페이지로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이동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⑤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이전페이지로 돌아갑니다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573780" y="2324517"/>
            <a:ext cx="148590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573780" y="2087893"/>
            <a:ext cx="637227" cy="23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886365" y="6039081"/>
            <a:ext cx="774880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707288" y="6039080"/>
            <a:ext cx="806136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54492" y="199867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59680" y="227065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069657" y="626260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13828" y="626345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7279240" y="2543417"/>
            <a:ext cx="4600340" cy="1373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45718" y="140404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상세 페이지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00336" y="1887647"/>
            <a:ext cx="4491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사용자가 선택한 메뉴의 상세페이지 이며 사용자는</a:t>
            </a:r>
            <a:endParaRPr lang="en-US" altLang="ko-KR" sz="1400" dirty="0" smtClean="0"/>
          </a:p>
          <a:p>
            <a:r>
              <a:rPr lang="ko-KR" altLang="en-US" sz="1400" dirty="0" smtClean="0"/>
              <a:t>수량을 선택하여 구매 혹은 장바구니에 추가 할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4528664" y="6039079"/>
            <a:ext cx="806136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760667" y="625174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"/>
          <a:stretch/>
        </p:blipFill>
        <p:spPr>
          <a:xfrm>
            <a:off x="6330640" y="1864800"/>
            <a:ext cx="5333567" cy="49932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t="7773" r="7785" b="3586"/>
          <a:stretch/>
        </p:blipFill>
        <p:spPr>
          <a:xfrm>
            <a:off x="1078230" y="1737360"/>
            <a:ext cx="4018401" cy="4894273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5447698" y="3850368"/>
            <a:ext cx="944636" cy="467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367586" y="1723548"/>
            <a:ext cx="11483311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4015" y="1304952"/>
            <a:ext cx="13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 단계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732163" y="1304952"/>
            <a:ext cx="6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6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"/>
          <a:stretch/>
        </p:blipFill>
        <p:spPr>
          <a:xfrm>
            <a:off x="157200" y="917935"/>
            <a:ext cx="6304560" cy="590222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356638" y="1259589"/>
            <a:ext cx="36582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구매하려는 물품의 총금액 과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사용자가 소지하고 있는 포인</a:t>
            </a:r>
            <a:r>
              <a:rPr lang="ko-KR" altLang="en-US" sz="1600" dirty="0"/>
              <a:t>트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구매후 남은 포인</a:t>
            </a:r>
            <a:r>
              <a:rPr lang="ko-KR" altLang="en-US" sz="1600" dirty="0"/>
              <a:t>트</a:t>
            </a:r>
            <a:r>
              <a:rPr lang="ko-KR" altLang="en-US" sz="1600" dirty="0" smtClean="0"/>
              <a:t>를 보여줍니다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주소는 </a:t>
            </a:r>
            <a:r>
              <a:rPr lang="ko-KR" altLang="en-US" sz="1600" dirty="0" smtClean="0"/>
              <a:t>회원가입 시 </a:t>
            </a:r>
            <a:r>
              <a:rPr lang="ko-KR" altLang="en-US" sz="1600" dirty="0" smtClean="0"/>
              <a:t>입력한 내용으로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기본으로 채워져 있으며 </a:t>
            </a:r>
            <a:r>
              <a:rPr lang="ko-KR" altLang="en-US" sz="1600" dirty="0" smtClean="0"/>
              <a:t>주소 찾기 로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새로운 주소를 </a:t>
            </a:r>
            <a:r>
              <a:rPr lang="ko-KR" altLang="en-US" sz="1600" dirty="0" smtClean="0"/>
              <a:t>입력할 수 </a:t>
            </a:r>
            <a:r>
              <a:rPr lang="ko-KR" altLang="en-US" sz="1600" dirty="0" smtClean="0"/>
              <a:t>있습니다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사용자가 직접 입력이 가능합니다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사용자가 직접 입력이 가능합니다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⑤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사용자가 요구사항을 선택할수 있습니다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   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클릭시 구매가 완료되고 구매내역 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      </a:t>
            </a:r>
            <a:r>
              <a:rPr lang="ko-KR" altLang="en-US" sz="1600" dirty="0"/>
              <a:t>페이지로 이동합니다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⑦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클릭시 보고있었던 상품 상세 페이지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      </a:t>
            </a:r>
            <a:r>
              <a:rPr lang="ko-KR" altLang="en-US" sz="1600" dirty="0"/>
              <a:t>로 돌아 갑니다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3980928" y="2168348"/>
            <a:ext cx="1936364" cy="955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814137" y="3985523"/>
            <a:ext cx="1936364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840910" y="4432170"/>
            <a:ext cx="1936364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840910" y="4850132"/>
            <a:ext cx="1936364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814136" y="5249331"/>
            <a:ext cx="1963137" cy="357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424885" y="6418115"/>
            <a:ext cx="734379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345893" y="6418114"/>
            <a:ext cx="724619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47099" y="245934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402134" y="394319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23103" y="437531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21081" y="480780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415330" y="524216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070512" y="635772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356638" y="499390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031829" y="637578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5" y="1987204"/>
            <a:ext cx="7772825" cy="417541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947040" y="3052735"/>
            <a:ext cx="39308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주문내역 페이지 에서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특정한 기간 동안의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주문내역을 검색할수 있습니다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주문내역에는 한가지의 상품이름만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나타나며 상품명 클릭시 상세페이지로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이동 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62989" y="2057635"/>
            <a:ext cx="3783331" cy="40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61792" y="3236712"/>
            <a:ext cx="1900608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06408" y="1705407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96461" y="319438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915590" y="1802538"/>
            <a:ext cx="4185888" cy="1143382"/>
            <a:chOff x="7103980" y="1589033"/>
            <a:chExt cx="4972565" cy="1143382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7103980" y="2718677"/>
              <a:ext cx="4880954" cy="13738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058244" y="1589033"/>
              <a:ext cx="283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자신의 구매내역 페이지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25077" y="2062907"/>
              <a:ext cx="4951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지금까지 구매한 내역을 볼 수 있으며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일정한 기간동안 에 구매한 내역을 조회 할 수 있습니다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1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86" y="960120"/>
            <a:ext cx="5297536" cy="573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557823" y="3130985"/>
            <a:ext cx="39356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구매 시 작성했던 내용을 보여줍니다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구매한 상품의 수량과 가격을 보여줍니다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총 금액을 보여줍니다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클릭시 주문내역으로 돌아갑니다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2686" y="1445226"/>
            <a:ext cx="5329266" cy="1928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275220" y="3756660"/>
            <a:ext cx="5230532" cy="1252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612791" y="5495217"/>
            <a:ext cx="597213" cy="346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19687" y="6138332"/>
            <a:ext cx="753533" cy="274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79350" y="224942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59630" y="410048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57836" y="549460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098396" y="6098964"/>
            <a:ext cx="318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03979" y="2761250"/>
            <a:ext cx="4600340" cy="1373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70457" y="162187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 구매내역 페이지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7523" y="2407997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자신이 구매한 구매내역을 상세하게 볼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93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4"/>
          <a:stretch/>
        </p:blipFill>
        <p:spPr>
          <a:xfrm>
            <a:off x="0" y="0"/>
            <a:ext cx="8752114" cy="6858000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3130405" y="0"/>
            <a:ext cx="796024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93879" y="233773"/>
            <a:ext cx="3016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70C0"/>
                </a:solidFill>
                <a:latin typeface="10X10" pitchFamily="50" charset="-127"/>
                <a:ea typeface="10X10" pitchFamily="50" charset="-127"/>
              </a:rPr>
              <a:t>Contents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35010" y="1201358"/>
            <a:ext cx="1249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10X10" pitchFamily="50" charset="-127"/>
                <a:ea typeface="10X10" pitchFamily="50" charset="-127"/>
              </a:rPr>
              <a:t>웹 주제</a:t>
            </a:r>
            <a:endParaRPr lang="ko-KR" altLang="en-US" sz="28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17686" y="1208978"/>
            <a:ext cx="386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1.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536736" y="1741723"/>
            <a:ext cx="4417397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7887" y="1823049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웹 주제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장점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87107" y="2294244"/>
            <a:ext cx="4436447" cy="983403"/>
            <a:chOff x="6537567" y="2939687"/>
            <a:chExt cx="4436447" cy="983403"/>
          </a:xfrm>
        </p:grpSpPr>
        <p:sp>
          <p:nvSpPr>
            <p:cNvPr id="16" name="직사각형 15"/>
            <p:cNvSpPr/>
            <p:nvPr/>
          </p:nvSpPr>
          <p:spPr>
            <a:xfrm>
              <a:off x="7248211" y="2939687"/>
              <a:ext cx="18998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팀원 </a:t>
              </a:r>
              <a:r>
                <a:rPr lang="en-US" altLang="ko-KR" sz="2800" dirty="0" smtClean="0">
                  <a:latin typeface="10X10" pitchFamily="50" charset="-127"/>
                  <a:ea typeface="10X10" pitchFamily="50" charset="-127"/>
                </a:rPr>
                <a:t>&amp; </a:t>
              </a:r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역할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37567" y="2939687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2</a:t>
              </a:r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556617" y="3472432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77768" y="3553758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팀원 소개 및 담당 역할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070327" y="3388256"/>
            <a:ext cx="4445342" cy="992850"/>
            <a:chOff x="6089638" y="4491027"/>
            <a:chExt cx="4445342" cy="992850"/>
          </a:xfrm>
        </p:grpSpPr>
        <p:sp>
          <p:nvSpPr>
            <p:cNvPr id="20" name="직사각형 19"/>
            <p:cNvSpPr/>
            <p:nvPr/>
          </p:nvSpPr>
          <p:spPr>
            <a:xfrm>
              <a:off x="6800282" y="4491027"/>
              <a:ext cx="32015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사용 기술 </a:t>
              </a:r>
              <a:r>
                <a:rPr lang="en-US" altLang="ko-KR" sz="2800" dirty="0" smtClean="0">
                  <a:latin typeface="10X10" pitchFamily="50" charset="-127"/>
                  <a:ea typeface="10X10" pitchFamily="50" charset="-127"/>
                </a:rPr>
                <a:t>&amp; DB</a:t>
              </a:r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설계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9638" y="4491027"/>
              <a:ext cx="4411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3</a:t>
              </a:r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108688" y="5023772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209361" y="5114545"/>
              <a:ext cx="332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제작에 사용된 기술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&amp; DB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설계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052892" y="4465883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10X10" pitchFamily="50" charset="-127"/>
                <a:ea typeface="10X10" pitchFamily="50" charset="-127"/>
              </a:rPr>
              <a:t>웹 페이지 기능 소개</a:t>
            </a:r>
            <a:endParaRPr lang="ko-KR" altLang="en-US" sz="28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42248" y="4465883"/>
            <a:ext cx="42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4</a:t>
            </a:r>
            <a:r>
              <a:rPr lang="en-US" altLang="ko-KR" sz="2800" dirty="0" smtClean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361298" y="4998628"/>
            <a:ext cx="4417397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82449" y="5079954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페이지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     관리자 페이지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2" y="2130469"/>
            <a:ext cx="5974943" cy="34498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5" y="1882154"/>
            <a:ext cx="5633770" cy="408679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645818" y="3616416"/>
            <a:ext cx="482473" cy="238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7586" y="1754728"/>
            <a:ext cx="11483311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09625" y="1366718"/>
            <a:ext cx="13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 단계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859066" y="1354216"/>
            <a:ext cx="6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9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" y="1599400"/>
            <a:ext cx="7096813" cy="409761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606593" y="3363899"/>
            <a:ext cx="4463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장바구니 담겨있던 물품을 삭제 할수 있습니다</a:t>
            </a:r>
            <a:r>
              <a:rPr lang="en-US" altLang="ko-KR" sz="1600" dirty="0" smtClean="0"/>
              <a:t>.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구매하기 클릭시 결제페이지도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상품 목록 리스트로 돌아갑니다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09360" y="2637891"/>
            <a:ext cx="670560" cy="905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83582" y="5264125"/>
            <a:ext cx="772138" cy="346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31763" y="290176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51737" y="526412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7446880" y="3233841"/>
            <a:ext cx="4600340" cy="1373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13358" y="20944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</a:t>
            </a:r>
            <a:r>
              <a:rPr lang="ko-KR" altLang="en-US" dirty="0"/>
              <a:t>니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7976" y="2578071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사용자가 지금까지 장바구니에 추가한 물품을 볼수 있으며</a:t>
            </a:r>
            <a:endParaRPr lang="en-US" altLang="ko-KR" sz="1400" dirty="0" smtClean="0"/>
          </a:p>
          <a:p>
            <a:r>
              <a:rPr lang="ko-KR" altLang="en-US" sz="1400" dirty="0" smtClean="0"/>
              <a:t>물품 삭제 및 수량 변경이 가능합니다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4008678" y="525878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01734" y="5278070"/>
            <a:ext cx="772138" cy="346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1"/>
          <a:stretch/>
        </p:blipFill>
        <p:spPr>
          <a:xfrm>
            <a:off x="120725" y="1444615"/>
            <a:ext cx="6394376" cy="520256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326440" y="2513439"/>
            <a:ext cx="35670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포인트 충전 팝업 으로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포인트 내역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계정 정보 조회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계정 수정 페이지로 이동합니다</a:t>
            </a:r>
            <a:r>
              <a:rPr lang="en-US" altLang="ko-KR" sz="1600" dirty="0" smtClean="0"/>
              <a:t>.</a:t>
            </a:r>
          </a:p>
          <a:p>
            <a:pPr>
              <a:buClr>
                <a:srgbClr val="FF0000"/>
              </a:buClr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5860" y="3954780"/>
            <a:ext cx="625404" cy="260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975860" y="3421380"/>
            <a:ext cx="625403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975860" y="5867400"/>
            <a:ext cx="625403" cy="21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47055" y="3362444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582804" y="3900577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82804" y="579198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82804" y="518531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75860" y="5227320"/>
            <a:ext cx="625404" cy="2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969412" y="2350952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60747" y="1195337"/>
            <a:ext cx="129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84682" y="1564669"/>
            <a:ext cx="425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자신의 마이페이지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정보수정이 가능하며</a:t>
            </a:r>
            <a:endParaRPr lang="en-US" altLang="ko-KR" sz="1400" dirty="0" smtClean="0"/>
          </a:p>
          <a:p>
            <a:r>
              <a:rPr lang="ko-KR" altLang="en-US" sz="1400" dirty="0" smtClean="0"/>
              <a:t>포인트를 충전할수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 지금까지의 주문내역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장바구니 포인트 내역을 살펴볼수 있습니다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3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2" y="2148648"/>
            <a:ext cx="4256151" cy="4262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38" y="1883331"/>
            <a:ext cx="4198982" cy="479332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86636" y="1781966"/>
            <a:ext cx="11483311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5448300" y="4023360"/>
            <a:ext cx="9753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09625" y="1353264"/>
            <a:ext cx="13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 단계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766629" y="1320998"/>
            <a:ext cx="13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0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732281"/>
            <a:ext cx="3767057" cy="42763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673971" y="2484201"/>
            <a:ext cx="41200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사용자가 원하는 포인트 만큼 충전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단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만원 까지만 입력이 가능합니다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충전이 완료되고 마이페이지 로 돌아갑니다</a:t>
            </a:r>
            <a:r>
              <a:rPr lang="en-US" altLang="ko-KR" sz="1600" dirty="0" smtClean="0"/>
              <a:t>.</a:t>
            </a:r>
          </a:p>
          <a:p>
            <a:pPr>
              <a:buClr>
                <a:srgbClr val="FF0000"/>
              </a:buClr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0877" y="2384560"/>
            <a:ext cx="418741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55624" y="1503114"/>
            <a:ext cx="219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포인트 충전 페이지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26371" y="1906054"/>
            <a:ext cx="425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 자신의 포인트 충전 팝업 페이지 입니다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6" y="1747521"/>
            <a:ext cx="3729884" cy="410970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88044" y="375352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81100" y="3812460"/>
            <a:ext cx="1470637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84572" y="478222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377628" y="4864020"/>
            <a:ext cx="634052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8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1" y="1774412"/>
            <a:ext cx="7177265" cy="33853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814622" y="3113157"/>
            <a:ext cx="3567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 정보 수정 페이지로 이동합니다</a:t>
            </a:r>
            <a:r>
              <a:rPr lang="en-US" altLang="ko-KR" sz="1600" dirty="0" smtClean="0"/>
              <a:t>.</a:t>
            </a:r>
          </a:p>
          <a:p>
            <a:pPr>
              <a:buClr>
                <a:srgbClr val="FF0000"/>
              </a:buClr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27255" y="4761905"/>
            <a:ext cx="2264885" cy="32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89910" y="4720979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7628503" y="2862138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47353" y="1276576"/>
            <a:ext cx="25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자신의 정보 페이지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32534" y="1774412"/>
            <a:ext cx="4414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자신의 계정의 정보를 볼수있는 페이지 입니다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또한 잘못된 정보가 있다면 수정 을 통하여 수정페이지로 이동해 잘못된 정보를 수정할수 있습니다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r>
              <a:rPr lang="ko-KR" altLang="en-US" sz="1400" dirty="0" smtClean="0"/>
              <a:t>단 수정시에는 </a:t>
            </a:r>
            <a:r>
              <a:rPr lang="ko-KR" altLang="en-US" sz="1400" dirty="0" smtClean="0"/>
              <a:t>로그인시 비밀번호가 요구 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022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" y="1947516"/>
            <a:ext cx="7331145" cy="336479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532682" y="2453589"/>
            <a:ext cx="475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아이디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이름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메일 </a:t>
            </a:r>
            <a:r>
              <a:rPr lang="ko-KR" altLang="en-US" sz="1600" dirty="0" smtClean="0"/>
              <a:t>은 </a:t>
            </a:r>
            <a:r>
              <a:rPr lang="ko-KR" altLang="en-US" sz="1600" dirty="0" smtClean="0"/>
              <a:t>변경할 수 </a:t>
            </a:r>
            <a:r>
              <a:rPr lang="ko-KR" altLang="en-US" sz="1600" dirty="0" smtClean="0"/>
              <a:t>없습니다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주소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상세주소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연락처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패스워드는 변경이 가능합니다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현재 패스워드 가 맞지 않다면 정보를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변경할 수 </a:t>
            </a:r>
            <a:r>
              <a:rPr lang="ko-KR" altLang="en-US" sz="1600" dirty="0" smtClean="0"/>
              <a:t>없습니다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98556" y="2697333"/>
            <a:ext cx="6253311" cy="197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97512" y="2648636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7372501" y="2444404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92423" y="1266938"/>
            <a:ext cx="25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자신의 정보 수정 페이지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87770" y="1658121"/>
            <a:ext cx="4414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자신의 정보에 대해서 수정할수 있는 페이지 입니다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현재 비밀번호가 틀리다면 정보는 수정할수 없습니다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</a:t>
            </a:r>
            <a:endParaRPr lang="en-US" altLang="ko-KR" sz="1400" dirty="0" smtClean="0"/>
          </a:p>
          <a:p>
            <a:r>
              <a:rPr lang="ko-KR" altLang="en-US" sz="1400" dirty="0" smtClean="0"/>
              <a:t>다른 정보는 기본정보가 입력 되어 있습니다</a:t>
            </a:r>
            <a:r>
              <a:rPr lang="en-US" altLang="ko-KR" sz="1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92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66" y="1954190"/>
            <a:ext cx="5620236" cy="46294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954191"/>
            <a:ext cx="6332220" cy="444815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67586" y="1723548"/>
            <a:ext cx="11483311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5895" y="1302108"/>
            <a:ext cx="130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 단계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08363" y="1323036"/>
            <a:ext cx="6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9" y="1373834"/>
            <a:ext cx="6301906" cy="519099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116937" y="2582183"/>
            <a:ext cx="41200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포인트 변경사항을 자동으로 입력해 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내용은 상품 구매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사용자 충전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가지로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구성 되어 있습니다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개의 내역이 넘으면 다음페이지로 넘어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      가서 확인 </a:t>
            </a:r>
            <a:r>
              <a:rPr lang="ko-KR" altLang="en-US" sz="1600" dirty="0" smtClean="0"/>
              <a:t>할 수 </a:t>
            </a:r>
            <a:r>
              <a:rPr lang="ko-KR" altLang="en-US" sz="1600" dirty="0" smtClean="0"/>
              <a:t>있습니다</a:t>
            </a:r>
            <a:r>
              <a:rPr lang="en-US" altLang="ko-KR" sz="1600" dirty="0" smtClean="0"/>
              <a:t>. 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4241" y="2582183"/>
            <a:ext cx="6133259" cy="3010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5453" y="2582183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172220" y="606956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903219" y="6084808"/>
            <a:ext cx="1322025" cy="40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206441" y="2344783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90260" y="1189168"/>
            <a:ext cx="30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포인</a:t>
            </a:r>
            <a:r>
              <a:rPr lang="ko-KR" altLang="en-US" dirty="0"/>
              <a:t>트</a:t>
            </a:r>
            <a:r>
              <a:rPr lang="ko-KR" altLang="en-US" dirty="0" smtClean="0"/>
              <a:t> 변경사항 페이지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21711" y="1558500"/>
            <a:ext cx="425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지금까지 자신의  포인트 의 변경사항을 확인해 볼수</a:t>
            </a:r>
            <a:endParaRPr lang="en-US" altLang="ko-KR" sz="1400" dirty="0" smtClean="0"/>
          </a:p>
          <a:p>
            <a:r>
              <a:rPr lang="ko-KR" altLang="en-US" sz="1400" dirty="0" smtClean="0"/>
              <a:t>있는 페이지 입니다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0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954" y="244992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685" y="2854322"/>
            <a:ext cx="1055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4800" dirty="0">
              <a:latin typeface="10X10" pitchFamily="50" charset="-127"/>
              <a:ea typeface="10X1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73672" y="2124075"/>
            <a:ext cx="5851069" cy="769441"/>
            <a:chOff x="5342248" y="4694483"/>
            <a:chExt cx="4436447" cy="583412"/>
          </a:xfrm>
        </p:grpSpPr>
        <p:sp>
          <p:nvSpPr>
            <p:cNvPr id="9" name="직사각형 8"/>
            <p:cNvSpPr/>
            <p:nvPr/>
          </p:nvSpPr>
          <p:spPr>
            <a:xfrm>
              <a:off x="6052892" y="4694483"/>
              <a:ext cx="3557843" cy="58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 smtClean="0">
                  <a:latin typeface="10X10" pitchFamily="50" charset="-127"/>
                  <a:ea typeface="10X10" pitchFamily="50" charset="-127"/>
                </a:rPr>
                <a:t>웹 페이지 기능 소개</a:t>
              </a:r>
              <a:endParaRPr lang="ko-KR" altLang="en-US" sz="44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42248" y="4694483"/>
              <a:ext cx="432941" cy="58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44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4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361298" y="5227228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4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0" y="1798319"/>
            <a:ext cx="4990515" cy="48369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1"/>
          <a:stretch/>
        </p:blipFill>
        <p:spPr>
          <a:xfrm>
            <a:off x="8363583" y="1719101"/>
            <a:ext cx="3638550" cy="42100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50000"/>
          <a:stretch/>
        </p:blipFill>
        <p:spPr>
          <a:xfrm>
            <a:off x="5447565" y="1774095"/>
            <a:ext cx="2908398" cy="4008621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67586" y="372921"/>
            <a:ext cx="4436447" cy="532745"/>
            <a:chOff x="7517686" y="1437578"/>
            <a:chExt cx="4436447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12490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주제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1.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329940" y="1295400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매년 점차 늘어나는 커피머신 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커피원두의 수입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53763" y="1189493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!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686300" y="3703320"/>
            <a:ext cx="1158240" cy="6778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" y="2005716"/>
            <a:ext cx="3915321" cy="356284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05" y="2485519"/>
            <a:ext cx="5583663" cy="2888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0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75" y="1402500"/>
            <a:ext cx="8159630" cy="422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8267700" y="3094454"/>
            <a:ext cx="39885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상품 리스트로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상품 관리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회원 전체 구매 내역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회원 관리 페이지로 이동합니다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0760" y="3028748"/>
            <a:ext cx="646751" cy="246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62572" y="2825564"/>
            <a:ext cx="454648" cy="20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56909" y="2734539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48092" y="295746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39054" y="320816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50760" y="3293144"/>
            <a:ext cx="847460" cy="214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8267700" y="2874535"/>
            <a:ext cx="3924300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03451" y="1402500"/>
            <a:ext cx="20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메인 페이지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22991" y="1920428"/>
            <a:ext cx="3912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 계정으로 로그인시 맨 처음 보여지는 화면입니다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좌측의 버튼으로 관리자 만의 영역으로 이동할수 있습니다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2454" y="3513030"/>
            <a:ext cx="845765" cy="20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44880" y="343870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7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0"/>
          <a:stretch/>
        </p:blipFill>
        <p:spPr bwMode="auto">
          <a:xfrm>
            <a:off x="188236" y="1030359"/>
            <a:ext cx="6349724" cy="555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6981716" y="2907560"/>
            <a:ext cx="4725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상품 관리 페이지에서 상품명을 검색할수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상품등록 페이지로 이동한다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상품명을 </a:t>
            </a:r>
            <a:r>
              <a:rPr lang="ko-KR" altLang="en-US" sz="1600" dirty="0" smtClean="0"/>
              <a:t>눌렀을 때 </a:t>
            </a:r>
            <a:r>
              <a:rPr lang="ko-KR" altLang="en-US" sz="1600" dirty="0"/>
              <a:t>상품의 상세페이지로 이동한다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3944211" y="1964585"/>
            <a:ext cx="505869" cy="294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19851" y="1967038"/>
            <a:ext cx="3324360" cy="297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83425" y="1910415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521157" y="191041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97017" y="2894344"/>
            <a:ext cx="1354572" cy="3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32807" y="286791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069281" y="2788968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2763" y="1571580"/>
            <a:ext cx="183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관리 페이지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84551" y="2002685"/>
            <a:ext cx="441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판매중인 모든 상품을 관리 할 수 있는 페이지 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337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" y="1075632"/>
            <a:ext cx="6052339" cy="54931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509721" y="2664231"/>
            <a:ext cx="37465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관리자가 직접 상품명 를 입력한다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관리자가 직접 </a:t>
            </a:r>
            <a:r>
              <a:rPr lang="ko-KR" altLang="en-US" sz="1600" dirty="0" smtClean="0"/>
              <a:t>재고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입력한다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관리자가 직접 </a:t>
            </a:r>
            <a:r>
              <a:rPr lang="ko-KR" altLang="en-US" sz="1600" dirty="0" smtClean="0"/>
              <a:t>가격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입력한다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관리자가 직접 </a:t>
            </a:r>
            <a:r>
              <a:rPr lang="ko-KR" altLang="en-US" sz="1600" dirty="0" smtClean="0"/>
              <a:t>제품설명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입력한다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⑤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관리자가 직접 </a:t>
            </a:r>
            <a:r>
              <a:rPr lang="ko-KR" altLang="en-US" sz="1600" dirty="0" smtClean="0"/>
              <a:t>이미지 를 등록한다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⑥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등록 클릭시 기입한 상품이 등록이 되고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상품의 상세내용 페이지로 이동한다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2859" y="6239742"/>
            <a:ext cx="544462" cy="3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8813" y="1607231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80878" y="123712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21605" y="123712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7618" y="3969006"/>
            <a:ext cx="4759915" cy="709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57618" y="1636946"/>
            <a:ext cx="1686936" cy="3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5673" y="263543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93553" y="1618123"/>
            <a:ext cx="1444107" cy="3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78317" y="1616290"/>
            <a:ext cx="1406203" cy="3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88264" y="2086411"/>
            <a:ext cx="4696255" cy="1502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2679" y="397073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06441" y="2344783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75120" y="1189168"/>
            <a:ext cx="181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등록 페이지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21711" y="1558500"/>
            <a:ext cx="425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관리자가 판매할 제품을 등록할수 있는 페이지 입니다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4030" y="619942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11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6" y="1124952"/>
            <a:ext cx="6060751" cy="549682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7793170" y="2664231"/>
            <a:ext cx="35141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새로운 이미지를 추가합니다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작성한 내용을 저장하고 수정한다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등록 되어있던 상품을 삭제합니다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④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취소하고 이전 페이지로 돌아갑니다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4830" y="6367167"/>
            <a:ext cx="594075" cy="23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5778" y="6021391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97219" y="601909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44719" y="6023790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7206441" y="2344783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73038" y="1191002"/>
            <a:ext cx="24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수정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삭제 페이지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21711" y="1558500"/>
            <a:ext cx="425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판매중인 상품의 정보를 수정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삭제 할수 있는</a:t>
            </a:r>
            <a:endParaRPr lang="en-US" altLang="ko-KR" sz="1400" dirty="0" smtClean="0"/>
          </a:p>
          <a:p>
            <a:r>
              <a:rPr lang="ko-KR" altLang="en-US" sz="1400" dirty="0" smtClean="0"/>
              <a:t>페이지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삭제 수정시 확인 팝업창이 나타나게 되며</a:t>
            </a:r>
            <a:endParaRPr lang="en-US" altLang="ko-KR" sz="1400" dirty="0" smtClean="0"/>
          </a:p>
          <a:p>
            <a:r>
              <a:rPr lang="ko-KR" altLang="en-US" sz="1400" dirty="0" smtClean="0"/>
              <a:t>확인을 누르면 삭제가 완료가 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96710" y="6372330"/>
            <a:ext cx="594075" cy="23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44210" y="6373768"/>
            <a:ext cx="594075" cy="23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5616" y="6367167"/>
            <a:ext cx="594075" cy="23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276125" y="6023082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1" y="1324066"/>
            <a:ext cx="6690439" cy="520441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6966491" y="3007131"/>
            <a:ext cx="4963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회원번호 클릭시 개인 주문내역 페이지로 이동합니다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/>
              <a:t>소지 포인트 </a:t>
            </a:r>
            <a:r>
              <a:rPr lang="ko-KR" altLang="en-US" sz="1600" dirty="0" smtClean="0"/>
              <a:t>클릭 시 </a:t>
            </a:r>
            <a:r>
              <a:rPr lang="ko-KR" altLang="en-US" sz="1600" dirty="0"/>
              <a:t>회원의 포인트 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/>
              <a:t>       변경사항 </a:t>
            </a:r>
            <a:r>
              <a:rPr lang="ko-KR" altLang="en-US" sz="1600" dirty="0"/>
              <a:t>페이지로 이동합니다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121841" y="2566801"/>
            <a:ext cx="32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36917" y="256680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80060" y="2614269"/>
            <a:ext cx="525780" cy="274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488040" y="2605331"/>
            <a:ext cx="533540" cy="296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06441" y="2874535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50330" y="1651726"/>
            <a:ext cx="22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리스트 페이지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21711" y="2088252"/>
            <a:ext cx="425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지금 까지 등록되어 있는 회원의 리스트를 볼 수가 있습니다</a:t>
            </a:r>
            <a:r>
              <a:rPr lang="en-US" altLang="ko-KR" sz="1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499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2" y="1939230"/>
            <a:ext cx="5443982" cy="19012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94" y="1891236"/>
            <a:ext cx="5671066" cy="4723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9737" y="136219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포인트 사용 내역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386636" y="1860756"/>
            <a:ext cx="1095192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57177" y="1362194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포인트 사용 내역 </a:t>
            </a:r>
            <a:r>
              <a:rPr lang="en-US" altLang="ko-KR" dirty="0" smtClean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36" y="1078459"/>
            <a:ext cx="7286331" cy="536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395929" y="3125615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1658" y="1970000"/>
            <a:ext cx="222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주문 내역 페이지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11199" y="2400954"/>
            <a:ext cx="425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지금 까지 주문된 전체 내역을 최근 순으로 보여주며</a:t>
            </a:r>
            <a:endParaRPr lang="en-US" altLang="ko-KR" sz="1400" dirty="0" smtClean="0"/>
          </a:p>
          <a:p>
            <a:r>
              <a:rPr lang="ko-KR" altLang="en-US" sz="1400" dirty="0" smtClean="0"/>
              <a:t>상단의 검색 기능으로 검색이 가능합니다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9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6" y="1780127"/>
            <a:ext cx="6155134" cy="4868324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6565298" y="3191509"/>
            <a:ext cx="4353099" cy="657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67576" y="1780127"/>
            <a:ext cx="278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개인 사용자 포인트 내역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65298" y="2243972"/>
            <a:ext cx="4605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사용자의 지금까지 의 포인트 사용 내역을 보여줍니다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가장 최근 순으로 제일 먼저 보여지게 되며</a:t>
            </a:r>
            <a:endParaRPr lang="en-US" altLang="ko-KR" sz="1400" dirty="0" smtClean="0"/>
          </a:p>
          <a:p>
            <a:r>
              <a:rPr lang="ko-KR" altLang="en-US" sz="1400" dirty="0" smtClean="0"/>
              <a:t>뒤로 갈수록 오래된 날짜 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49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" y="2801755"/>
            <a:ext cx="6014760" cy="28370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관리자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48723" y="2390409"/>
            <a:ext cx="10591800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57514" y="1332424"/>
            <a:ext cx="34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조회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정보 수정 페이지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43330" y="1677510"/>
            <a:ext cx="33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관리자는 사용자에 대해서 정보를 조회 하고 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ko-KR" altLang="en-US" sz="1400" dirty="0" smtClean="0"/>
              <a:t>수정할수 </a:t>
            </a:r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14" y="2822830"/>
            <a:ext cx="5949397" cy="27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5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954" y="244992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67586" y="372921"/>
            <a:ext cx="4436447" cy="532745"/>
            <a:chOff x="7517686" y="1437578"/>
            <a:chExt cx="4436447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19928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팀원 </a:t>
              </a:r>
              <a:r>
                <a:rPr lang="en-US" altLang="ko-KR" sz="2800" dirty="0" smtClean="0">
                  <a:latin typeface="10X10" pitchFamily="50" charset="-127"/>
                  <a:ea typeface="10X10" pitchFamily="50" charset="-127"/>
                </a:rPr>
                <a:t>&amp; </a:t>
              </a:r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역할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2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16" y="1424643"/>
            <a:ext cx="1693011" cy="200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50" y="1263097"/>
            <a:ext cx="1693011" cy="21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367866" y="3427147"/>
            <a:ext cx="0" cy="27196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524000" y="3505200"/>
            <a:ext cx="2827867" cy="2810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55587" y="3505200"/>
            <a:ext cx="2827867" cy="2810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9241" y="3986518"/>
            <a:ext cx="19896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개발환경 구축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문서 작성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기능 구현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회원 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관리자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UI/UX </a:t>
            </a:r>
            <a:r>
              <a:rPr lang="ko-KR" altLang="en-US" sz="2400" dirty="0" smtClean="0"/>
              <a:t>공통 단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상품 관리 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7834" y="3978898"/>
            <a:ext cx="24833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데이터베이스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설계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문서작성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기능구현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장바구니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 상품관리 </a:t>
            </a:r>
            <a:endParaRPr lang="ko-KR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432861" y="3517828"/>
            <a:ext cx="94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장한솔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98316" y="3517828"/>
            <a:ext cx="94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김지</a:t>
            </a:r>
            <a:r>
              <a:rPr lang="ko-KR" altLang="en-US" sz="2000" dirty="0">
                <a:solidFill>
                  <a:srgbClr val="0070C0"/>
                </a:solidFill>
              </a:rPr>
              <a:t>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2024" y="35338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2700" y="915333"/>
            <a:ext cx="330731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34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9740" y="4808220"/>
            <a:ext cx="3672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Any Question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196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954" y="244992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3132" y="2701628"/>
            <a:ext cx="3599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10X10" pitchFamily="50" charset="-127"/>
                <a:ea typeface="10X10" pitchFamily="50" charset="-127"/>
              </a:rPr>
              <a:t>감사합니다</a:t>
            </a:r>
            <a:r>
              <a:rPr lang="en-US" altLang="ko-KR" sz="4800" dirty="0" smtClean="0">
                <a:latin typeface="10X10" pitchFamily="50" charset="-127"/>
                <a:ea typeface="10X10" pitchFamily="50" charset="-127"/>
              </a:rPr>
              <a:t>.</a:t>
            </a:r>
          </a:p>
          <a:p>
            <a:r>
              <a:rPr lang="en-US" altLang="ko-KR" sz="4800" dirty="0" smtClean="0">
                <a:latin typeface="10X10" pitchFamily="50" charset="-127"/>
                <a:ea typeface="10X10" pitchFamily="50" charset="-127"/>
              </a:rPr>
              <a:t>THANK YOU</a:t>
            </a:r>
            <a:endParaRPr lang="ko-KR" altLang="en-US" sz="48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92302" y="2701628"/>
            <a:ext cx="440830" cy="1569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82" y="5181902"/>
            <a:ext cx="2324060" cy="1364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10" y="1109629"/>
            <a:ext cx="2192632" cy="1564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436410"/>
            <a:ext cx="7898625" cy="6185231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67586" y="372921"/>
            <a:ext cx="4436447" cy="532745"/>
            <a:chOff x="7517686" y="1437578"/>
            <a:chExt cx="4436447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16658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사용 기술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411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3.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75" y="443952"/>
            <a:ext cx="3774204" cy="1562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87" y="3894985"/>
            <a:ext cx="3291243" cy="16456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9" y="2777067"/>
            <a:ext cx="2235836" cy="22358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72" y="5453870"/>
            <a:ext cx="3230947" cy="8203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20" y="2779293"/>
            <a:ext cx="2208515" cy="16174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5" r="15006" b="14085"/>
          <a:stretch/>
        </p:blipFill>
        <p:spPr>
          <a:xfrm>
            <a:off x="8921188" y="2180222"/>
            <a:ext cx="2026920" cy="17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67586" y="372921"/>
            <a:ext cx="4436447" cy="532745"/>
            <a:chOff x="7517686" y="1437578"/>
            <a:chExt cx="4436447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13660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latin typeface="10X10" pitchFamily="50" charset="-127"/>
                  <a:ea typeface="10X10" pitchFamily="50" charset="-127"/>
                </a:rPr>
                <a:t>DB</a:t>
              </a:r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설계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411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3.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0" y="1249680"/>
            <a:ext cx="9278740" cy="51069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33650" y="1308293"/>
            <a:ext cx="4392930" cy="1556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533651" y="3388553"/>
            <a:ext cx="2129790" cy="2082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1961" y="3868613"/>
            <a:ext cx="1661159" cy="1145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242561" y="3624773"/>
            <a:ext cx="1577339" cy="9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16141" y="4021013"/>
            <a:ext cx="2194559" cy="1823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101841" y="1620713"/>
            <a:ext cx="2407919" cy="12444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4180" y="5490448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멤버테이블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2540" y="162071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ko-KR" altLang="en-US" dirty="0" smtClean="0">
                <a:solidFill>
                  <a:srgbClr val="FF0000"/>
                </a:solidFill>
              </a:rPr>
              <a:t>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9231" y="502741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회원 포인트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17921" y="4662130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장바구니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00111" y="586740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상</a:t>
            </a:r>
            <a:r>
              <a:rPr lang="ko-KR" altLang="en-US" dirty="0">
                <a:solidFill>
                  <a:srgbClr val="FF0000"/>
                </a:solidFill>
              </a:rPr>
              <a:t>품</a:t>
            </a:r>
            <a:r>
              <a:rPr lang="ko-KR" altLang="en-US" dirty="0" smtClean="0">
                <a:solidFill>
                  <a:srgbClr val="FF0000"/>
                </a:solidFill>
              </a:rPr>
              <a:t>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57869" y="11891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상품 이미지테이블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flipV="1">
            <a:off x="8886825" y="-1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9954" y="244992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24084" y="-1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 2019 </a:t>
            </a:r>
            <a:r>
              <a:rPr lang="ko-KR" altLang="en-US" dirty="0" smtClean="0"/>
              <a:t>죠르디 </a:t>
            </a:r>
            <a:r>
              <a:rPr lang="en-US" altLang="ko-KR" dirty="0" smtClean="0"/>
              <a:t>all rights reserved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685" y="2854322"/>
            <a:ext cx="1055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en-US" altLang="ko-KR" sz="4800" dirty="0" smtClean="0">
              <a:latin typeface="10X10" pitchFamily="50" charset="-127"/>
              <a:ea typeface="10X1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73672" y="2124075"/>
            <a:ext cx="5851069" cy="769441"/>
            <a:chOff x="5342248" y="4694483"/>
            <a:chExt cx="4436447" cy="583412"/>
          </a:xfrm>
        </p:grpSpPr>
        <p:sp>
          <p:nvSpPr>
            <p:cNvPr id="8" name="직사각형 7"/>
            <p:cNvSpPr/>
            <p:nvPr/>
          </p:nvSpPr>
          <p:spPr>
            <a:xfrm>
              <a:off x="6052892" y="4694483"/>
              <a:ext cx="3557843" cy="58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 smtClean="0">
                  <a:latin typeface="10X10" pitchFamily="50" charset="-127"/>
                  <a:ea typeface="10X10" pitchFamily="50" charset="-127"/>
                </a:rPr>
                <a:t>웹 페이지 기능 소개</a:t>
              </a:r>
              <a:endParaRPr lang="ko-KR" altLang="en-US" sz="44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42248" y="4694483"/>
              <a:ext cx="432941" cy="58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44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4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361298" y="5227228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98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r="14139"/>
          <a:stretch/>
        </p:blipFill>
        <p:spPr>
          <a:xfrm>
            <a:off x="1022977" y="1350289"/>
            <a:ext cx="4552957" cy="50334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78230" y="372921"/>
            <a:ext cx="314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10X10" pitchFamily="50" charset="-127"/>
                <a:ea typeface="10X10" pitchFamily="50" charset="-127"/>
              </a:rPr>
              <a:t>웹 페이지 기능 소개 </a:t>
            </a:r>
            <a:endParaRPr lang="ko-KR" altLang="en-US" sz="28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586" y="372921"/>
            <a:ext cx="42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4</a:t>
            </a:r>
            <a:r>
              <a:rPr lang="en-US" altLang="ko-KR" sz="2800" dirty="0" smtClean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86636" y="905666"/>
            <a:ext cx="11483311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0610" y="3060893"/>
            <a:ext cx="4392930" cy="580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47742" y="3799220"/>
            <a:ext cx="4415797" cy="562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8230" y="4568190"/>
            <a:ext cx="4331969" cy="510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101091" y="5764227"/>
            <a:ext cx="864870" cy="220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782716" y="5748706"/>
            <a:ext cx="1103484" cy="263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602470" y="5776241"/>
            <a:ext cx="647710" cy="208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49" name="TextBox 2048"/>
          <p:cNvSpPr txBox="1"/>
          <p:nvPr/>
        </p:nvSpPr>
        <p:spPr>
          <a:xfrm>
            <a:off x="6737828" y="2722347"/>
            <a:ext cx="489589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 smtClean="0">
                <a:solidFill>
                  <a:srgbClr val="FF0000"/>
                </a:solidFill>
              </a:rPr>
              <a:t>①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/>
              <a:t>공백 시 </a:t>
            </a:r>
            <a:r>
              <a:rPr lang="ko-KR" altLang="en-US" dirty="0"/>
              <a:t>아이디 입력은 필수라고 알려줍니다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/>
              <a:t>공백 시 패스워드 </a:t>
            </a:r>
            <a:r>
              <a:rPr lang="ko-KR" altLang="en-US" dirty="0"/>
              <a:t>입력은 필수라고 알려줍니다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>
                <a:solidFill>
                  <a:srgbClr val="FF0000"/>
                </a:solidFill>
              </a:rPr>
              <a:t>③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/>
              <a:t>로그인시 아이디와 패스워드를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확인 후</a:t>
            </a:r>
            <a:endParaRPr lang="en-US" altLang="ko-KR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dirty="0" smtClean="0">
                <a:solidFill>
                  <a:srgbClr val="FF0000"/>
                </a:solidFill>
              </a:rPr>
              <a:t>       </a:t>
            </a:r>
            <a:r>
              <a:rPr lang="ko-KR" altLang="en-US" dirty="0" smtClean="0"/>
              <a:t>정상이면 홈페이지 메인 으로 이동합니다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>
                <a:solidFill>
                  <a:srgbClr val="FF0000"/>
                </a:solidFill>
              </a:rPr>
              <a:t>④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/>
              <a:t>아이디 찾기 페이지로 이동합니다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 smtClean="0">
                <a:solidFill>
                  <a:srgbClr val="FF0000"/>
                </a:solidFill>
              </a:rPr>
              <a:t>⑤ 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패스워드 찾기 페이지로 이동합니다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dirty="0" smtClean="0">
                <a:solidFill>
                  <a:srgbClr val="FF0000"/>
                </a:solidFill>
              </a:rPr>
              <a:t>⑥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/>
              <a:t>회원가입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Clr>
                <a:srgbClr val="FF0000"/>
              </a:buClr>
            </a:pP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052" name="직사각형 2051"/>
          <p:cNvSpPr/>
          <p:nvPr/>
        </p:nvSpPr>
        <p:spPr>
          <a:xfrm>
            <a:off x="600984" y="316631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53" name="직사각형 2052"/>
          <p:cNvSpPr/>
          <p:nvPr/>
        </p:nvSpPr>
        <p:spPr>
          <a:xfrm>
            <a:off x="616587" y="393399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054" name="직사각형 2053"/>
          <p:cNvSpPr/>
          <p:nvPr/>
        </p:nvSpPr>
        <p:spPr>
          <a:xfrm>
            <a:off x="616587" y="464641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055" name="직사각형 2054"/>
          <p:cNvSpPr/>
          <p:nvPr/>
        </p:nvSpPr>
        <p:spPr>
          <a:xfrm>
            <a:off x="727950" y="569591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056" name="직사각형 2055"/>
          <p:cNvSpPr/>
          <p:nvPr/>
        </p:nvSpPr>
        <p:spPr>
          <a:xfrm>
            <a:off x="2404877" y="568991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057" name="직사각형 2056"/>
          <p:cNvSpPr/>
          <p:nvPr/>
        </p:nvSpPr>
        <p:spPr>
          <a:xfrm>
            <a:off x="4225235" y="569591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26470" y="2706550"/>
            <a:ext cx="5043477" cy="1579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33346" y="1388389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메뉴  페이지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40986" y="1814368"/>
            <a:ext cx="4003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 이라면 로그인 을 할 수 있으며 처음 방문 사용자</a:t>
            </a:r>
            <a:endParaRPr lang="en-US" altLang="ko-KR" sz="1400" dirty="0" smtClean="0"/>
          </a:p>
          <a:p>
            <a:r>
              <a:rPr lang="ko-KR" altLang="en-US" sz="1400" dirty="0" smtClean="0"/>
              <a:t>라면 회원 가입을 통해 회원이 될 수 있습니다 또한</a:t>
            </a:r>
            <a:endParaRPr lang="en-US" altLang="ko-KR" sz="1400" dirty="0" smtClean="0"/>
          </a:p>
          <a:p>
            <a:r>
              <a:rPr lang="ko-KR" altLang="en-US" sz="1400" dirty="0" smtClean="0"/>
              <a:t>아이디 와 비밀번호를 찾을 수 있습니다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6" y="1021916"/>
            <a:ext cx="3461464" cy="568268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586" y="372921"/>
            <a:ext cx="11502361" cy="532745"/>
            <a:chOff x="7517686" y="1437578"/>
            <a:chExt cx="11502361" cy="532745"/>
          </a:xfrm>
        </p:grpSpPr>
        <p:sp>
          <p:nvSpPr>
            <p:cNvPr id="9" name="직사각형 8"/>
            <p:cNvSpPr/>
            <p:nvPr/>
          </p:nvSpPr>
          <p:spPr>
            <a:xfrm>
              <a:off x="8228330" y="1437578"/>
              <a:ext cx="3147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10X10" pitchFamily="50" charset="-127"/>
                  <a:ea typeface="10X10" pitchFamily="50" charset="-127"/>
                </a:rPr>
                <a:t>웹 페이지 기능 소개 </a:t>
              </a:r>
              <a:endParaRPr lang="ko-KR" altLang="en-US" sz="2800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17686" y="1437578"/>
              <a:ext cx="4299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536736" y="1970323"/>
              <a:ext cx="11483311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192423" y="372921"/>
            <a:ext cx="198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10X10" pitchFamily="50" charset="-127"/>
                <a:ea typeface="10X10" pitchFamily="50" charset="-127"/>
              </a:rPr>
              <a:t>사용자 페이지</a:t>
            </a:r>
            <a:endParaRPr lang="ko-KR" altLang="en-US" sz="24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6770010" y="1842065"/>
            <a:ext cx="50161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①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아이디는 중복체크 버튼을 눌러서 중복체크를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② </a:t>
            </a:r>
            <a:r>
              <a:rPr lang="en-US" altLang="ko-KR" sz="1600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dirty="0" smtClean="0"/>
              <a:t>이름은 최대 </a:t>
            </a:r>
            <a:r>
              <a:rPr lang="en-US" altLang="ko-KR" sz="1600" dirty="0"/>
              <a:t>6</a:t>
            </a:r>
            <a:r>
              <a:rPr lang="ko-KR" altLang="en-US" sz="1600" dirty="0" smtClean="0"/>
              <a:t>자 까지 가능합니다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>
                <a:solidFill>
                  <a:srgbClr val="FF0000"/>
                </a:solidFill>
              </a:rPr>
              <a:t>:    </a:t>
            </a:r>
            <a:r>
              <a:rPr lang="ko-KR" altLang="en-US" sz="1600" dirty="0" smtClean="0"/>
              <a:t>패스워드는 최대 </a:t>
            </a:r>
            <a:r>
              <a:rPr lang="en-US" altLang="ko-KR" sz="1600" dirty="0" smtClean="0"/>
              <a:t>20</a:t>
            </a:r>
            <a:r>
              <a:rPr lang="ko-KR" altLang="en-US" sz="1600" dirty="0" smtClean="0"/>
              <a:t>자 까지 가능합니다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④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패스워드에 입력한 내용 과 같은 내용인지 확인합니다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⑤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주소검색을 통해 주소를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⑥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상세주소를 직접 사용자가 입력합니다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⑦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이메일 을 사용자가 직접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⑧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연락처를 사용자가 직접 입력합니다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⑨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/>
              <a:t>모든 해당사항이 조건에 적합하면 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가입완료 페이지로 이동합니다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⑩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로그인 페이지로 이동합니다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5" name="오른쪽 화살표 4"/>
          <p:cNvSpPr/>
          <p:nvPr/>
        </p:nvSpPr>
        <p:spPr>
          <a:xfrm>
            <a:off x="3632935" y="3884114"/>
            <a:ext cx="599123" cy="29676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86" y="2272026"/>
            <a:ext cx="2152413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6648" y="2748635"/>
            <a:ext cx="2710932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71690" y="3216845"/>
            <a:ext cx="2725889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71691" y="3705493"/>
            <a:ext cx="2725888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01887" y="4301967"/>
            <a:ext cx="2067157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780280" y="4776070"/>
            <a:ext cx="2717299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803141" y="5257053"/>
            <a:ext cx="2694438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95520" y="5737544"/>
            <a:ext cx="2702059" cy="28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251643" y="6363970"/>
            <a:ext cx="785098" cy="173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218243" y="6360829"/>
            <a:ext cx="799277" cy="177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4456" y="222969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78635" y="270630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78635" y="317451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2516" y="366316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5640" y="423360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63326" y="468867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0821" y="520048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2398" y="5659395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98108" y="626467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017520" y="6264673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6848474" y="1879153"/>
            <a:ext cx="5021473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66716" y="1405116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회원가</a:t>
            </a:r>
            <a:r>
              <a:rPr lang="ko-KR" altLang="en-US" dirty="0"/>
              <a:t>입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14" y="2637905"/>
            <a:ext cx="2305372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0X10 고정글씨">
      <a:majorFont>
        <a:latin typeface="10X10"/>
        <a:ea typeface="10X10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4839</TotalTime>
  <Words>1839</Words>
  <Application>Microsoft Office PowerPoint</Application>
  <PresentationFormat>사용자 지정</PresentationFormat>
  <Paragraphs>495</Paragraphs>
  <Slides>41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굴림</vt:lpstr>
      <vt:lpstr>Arial</vt:lpstr>
      <vt:lpstr>10X10</vt:lpstr>
      <vt:lpstr>KoPub돋움체 Light</vt:lpstr>
      <vt:lpstr>Impact</vt:lpstr>
      <vt:lpstr>맑은 고딕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TJ</cp:lastModifiedBy>
  <cp:revision>324</cp:revision>
  <dcterms:created xsi:type="dcterms:W3CDTF">2019-08-03T07:07:14Z</dcterms:created>
  <dcterms:modified xsi:type="dcterms:W3CDTF">2019-11-11T09:14:47Z</dcterms:modified>
</cp:coreProperties>
</file>